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9A514F2-1396-4231-B5F4-9E7BC2B2AFE4}" type="datetimeFigureOut">
              <a:rPr lang="pt-BR" smtClean="0"/>
              <a:t>10/11/2014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9E5B585-F9CF-4FB0-9A60-5C5353A1C8F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E MEDIO AMBIENTE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Algunas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Reflexiones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Vania\AppData\Local\Temp\Invitación virtual al Congres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501" y="0"/>
            <a:ext cx="30635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763688" y="5934670"/>
            <a:ext cx="40361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Vania Elisabete Schneider</a:t>
            </a:r>
          </a:p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Universidade de Caxias do Sul</a:t>
            </a:r>
          </a:p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Instituto de Saneamento Ambiental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914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429560" cy="4104456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Relações Homem x Meio Ambiente</a:t>
            </a:r>
          </a:p>
          <a:p>
            <a:pPr marL="0" indent="0"/>
            <a:endParaRPr lang="pt-BR" dirty="0" smtClean="0"/>
          </a:p>
          <a:p>
            <a:pPr lvl="1">
              <a:buFont typeface="Webdings"/>
              <a:buChar char="þ"/>
            </a:pPr>
            <a:r>
              <a:rPr lang="pt-BR" b="1" dirty="0" smtClean="0">
                <a:solidFill>
                  <a:srgbClr val="00B0F0"/>
                </a:solidFill>
                <a:sym typeface="Webdings"/>
              </a:rPr>
              <a:t> Como imperativo para a sobrevivência avançamos sobre todas as fronteiras e todos os ecossistemas</a:t>
            </a:r>
          </a:p>
          <a:p>
            <a:pPr marL="0" lvl="1" indent="0">
              <a:buNone/>
            </a:pPr>
            <a:endParaRPr lang="pt-BR" b="1" dirty="0" smtClean="0">
              <a:solidFill>
                <a:srgbClr val="00B0F0"/>
              </a:solidFill>
              <a:sym typeface="Webdings"/>
            </a:endParaRPr>
          </a:p>
          <a:p>
            <a:pPr lvl="1">
              <a:buFont typeface="Webdings"/>
              <a:buChar char="þ"/>
            </a:pPr>
            <a:r>
              <a:rPr lang="pt-BR" b="1" dirty="0" smtClean="0">
                <a:solidFill>
                  <a:srgbClr val="00B0F0"/>
                </a:solidFill>
                <a:sym typeface="Webdings"/>
              </a:rPr>
              <a:t> O determinismo biológico/genético nos impulsionou e nos impulsiona a vencer as adversidades e preservar o patrimônio genético da espécie/indivíduo</a:t>
            </a:r>
          </a:p>
          <a:p>
            <a:pPr marL="0" lvl="1" indent="0">
              <a:buNone/>
            </a:pPr>
            <a:endParaRPr lang="pt-BR" b="1" dirty="0" smtClean="0">
              <a:solidFill>
                <a:srgbClr val="00B0F0"/>
              </a:solidFill>
              <a:sym typeface="Webdings"/>
            </a:endParaRPr>
          </a:p>
          <a:p>
            <a:pPr lvl="1">
              <a:buFont typeface="Webdings"/>
              <a:buChar char="þ"/>
            </a:pPr>
            <a:r>
              <a:rPr lang="pt-BR" b="1" dirty="0">
                <a:solidFill>
                  <a:srgbClr val="00B0F0"/>
                </a:solidFill>
                <a:sym typeface="Webdings"/>
              </a:rPr>
              <a:t> </a:t>
            </a:r>
            <a:r>
              <a:rPr lang="pt-BR" b="1" dirty="0" smtClean="0">
                <a:solidFill>
                  <a:srgbClr val="00B0F0"/>
                </a:solidFill>
                <a:sym typeface="Webdings"/>
              </a:rPr>
              <a:t>Desde este ponto de vista, vencer as adversidades é garantir que o seu conjunto genético seja levado adiante a qualquer custo (O </a:t>
            </a:r>
            <a:r>
              <a:rPr lang="pt-BR" b="1" dirty="0" err="1" smtClean="0">
                <a:solidFill>
                  <a:srgbClr val="00B0F0"/>
                </a:solidFill>
                <a:sym typeface="Webdings"/>
              </a:rPr>
              <a:t>Gen</a:t>
            </a:r>
            <a:r>
              <a:rPr lang="pt-BR" b="1" dirty="0" smtClean="0">
                <a:solidFill>
                  <a:srgbClr val="00B0F0"/>
                </a:solidFill>
                <a:sym typeface="Webdings"/>
              </a:rPr>
              <a:t> Egoísta)</a:t>
            </a:r>
            <a:endParaRPr lang="pt-BR" b="1" dirty="0" smtClean="0">
              <a:solidFill>
                <a:srgbClr val="00B0F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E MEDIO AMBIENTE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19672" y="5229200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enfrentamento das adversidades, no entanto, também desenvolvemos a racionalidade, que supostamente, nos fornece a capacidade de refletir e fazer escolhas..... </a:t>
            </a:r>
            <a:endParaRPr lang="pt-BR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094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E MEDIO AMBIENTE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3912548"/>
          </a:xfrm>
        </p:spPr>
        <p:txBody>
          <a:bodyPr>
            <a:normAutofit fontScale="92500"/>
          </a:bodyPr>
          <a:lstStyle/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Competição como impulso evolutivo:</a:t>
            </a:r>
          </a:p>
          <a:p>
            <a:r>
              <a:rPr lang="pt-BR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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 </a:t>
            </a:r>
            <a:r>
              <a:rPr lang="pt-BR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Competir por espaço e alimento é um determinismo ecológico – sobrevive quem se sobrepõe aos demais, quer seja competição com outros organismos, quer seja entre os da mesma espécie...</a:t>
            </a:r>
            <a:endParaRPr lang="pt-BR" sz="2400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ebdings"/>
              <a:buChar char="P"/>
            </a:pPr>
            <a:r>
              <a:rPr lang="pt-BR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A competição com outros seres vivos nos levou a elimina-los ou limitarmos suas populações e seus ambientes</a:t>
            </a:r>
          </a:p>
          <a:p>
            <a:pPr>
              <a:buFont typeface="Webdings"/>
              <a:buChar char="P"/>
            </a:pPr>
            <a:r>
              <a:rPr lang="pt-BR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 </a:t>
            </a:r>
            <a:r>
              <a:rPr lang="pt-BR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ebdings"/>
              </a:rPr>
              <a:t>A competição entre indivíduos de nossa própria espécie desencadeou comportamentos que vão além dos impostos pela natureza biológica</a:t>
            </a:r>
            <a:endParaRPr lang="pt-BR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4962" y="5103674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Somos movidos pelo TER!!</a:t>
            </a:r>
          </a:p>
          <a:p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Nossos valores são pautados pelo quanto podemos acumular em bens materiais...</a:t>
            </a:r>
          </a:p>
          <a:p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o OUTRO é aquele que precisa ser dominado, subjugado, explorado ..</a:t>
            </a:r>
          </a:p>
          <a:p>
            <a:r>
              <a:rPr lang="pt-BR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selva moderna ainda competimos como fazíamos entre tribos primitivas: por espaço, alimento e....poder!</a:t>
            </a:r>
            <a:endParaRPr lang="pt-BR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2963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E MEDIO AMBIENTE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00628"/>
            <a:ext cx="8020372" cy="3893877"/>
          </a:xfrm>
        </p:spPr>
        <p:txBody>
          <a:bodyPr>
            <a:normAutofit/>
          </a:bodyPr>
          <a:lstStyle/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competição e o desequilíbrio ambiental: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O acúmulo de bens e riquezas tem origem 	sempre na exploração dos recursos naturais 	(minerais, vegetais, animais)		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 disputa por recursos leva aos conflitos</a:t>
            </a:r>
          </a:p>
          <a:p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Os conflitos à expropriação de bens, a sujeição 	à miséria e à fome de nossos semelhantes</a:t>
            </a:r>
          </a:p>
          <a:p>
            <a:r>
              <a: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 desequilíbrio ambiental é a consequência 	final das relações Homem x Homem</a:t>
            </a:r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95" y="1812454"/>
            <a:ext cx="771596" cy="788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65" y="2924944"/>
            <a:ext cx="857656" cy="79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596" y="4077072"/>
            <a:ext cx="780130" cy="917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79512" y="5085184"/>
            <a:ext cx="894772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superação da crise ambiental passa pela superação da crise de identidade humana!</a:t>
            </a:r>
          </a:p>
          <a:p>
            <a:r>
              <a:rPr lang="pt-BR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Urge que compreendamos quem realmente somos!</a:t>
            </a:r>
          </a:p>
          <a:p>
            <a:r>
              <a:rPr lang="pt-BR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efetivamente nos distingue dos demais seres vivos?</a:t>
            </a:r>
          </a:p>
          <a:p>
            <a:r>
              <a:rPr lang="pt-BR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Não seria a razão?</a:t>
            </a:r>
            <a:endParaRPr lang="pt-BR" sz="2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343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E MEDIO AMBIENTE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00628"/>
            <a:ext cx="8352928" cy="4272588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superação da competição como caminho para a paz e reequilíbrio ambiental:</a:t>
            </a:r>
          </a:p>
          <a:p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pt-BR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superação da competição – determinismo 	biológico para 	a sobrevivência – requer o uso da 	razão, da consciência 	e do conhecimento</a:t>
            </a:r>
          </a:p>
          <a:p>
            <a:r>
              <a:rPr lang="pt-BR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A paz entre os homens passa necessariamente pela 	superação do determinismo biológico</a:t>
            </a:r>
          </a:p>
          <a:p>
            <a:r>
              <a:rPr lang="pt-BR" sz="2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 equilíbrio das relações Humanas trará consigo 	também o reequilíbrio ambiental pois a natureza 	humana é a própria natureza</a:t>
            </a:r>
          </a:p>
          <a:p>
            <a:r>
              <a:rPr lang="pt-BR" sz="22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2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O despertar da consciência de pertencimento ao todo e da 	igualdade entre os homens e a natureza é o caminho</a:t>
            </a:r>
          </a:p>
          <a:p>
            <a:r>
              <a:rPr lang="pt-B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endParaRPr lang="pt-B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1096987" cy="941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95" y="2860409"/>
            <a:ext cx="949612" cy="963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http://rlv.zcache.com/clasped_hands_forming_planet_earth_world_peace_photoenlargement-re05d4c83fffb4593a77d0e7057a15eab_2kwbh_8byvr_51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95" y="3933056"/>
            <a:ext cx="100811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979712" y="5096037"/>
            <a:ext cx="71294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superação da competição irracional e o estabelecimento de relações humanas mais humanas requer uma mudança coletiva de comportamento.......</a:t>
            </a:r>
            <a:endParaRPr lang="pt-B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9010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19140000">
            <a:off x="508903" y="2136541"/>
            <a:ext cx="5650992" cy="1580353"/>
          </a:xfrm>
        </p:spPr>
        <p:txBody>
          <a:bodyPr/>
          <a:lstStyle/>
          <a:p>
            <a:pPr algn="ctr"/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competição </a:t>
            </a:r>
            <a:b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</a:t>
            </a:r>
            <a:b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cooperação...</a:t>
            </a:r>
            <a:endParaRPr lang="pt-B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61470" y="4149080"/>
            <a:ext cx="54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pt-BR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grande desafio para alcançarmos a paz entre os homens e o equilíbrio ambiental!</a:t>
            </a:r>
            <a:endParaRPr lang="pt-BR" sz="3600" i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lamagangchenventosdepaz.files.wordpress.com/2013/02/carta-da-ter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501890"/>
            <a:ext cx="3059832" cy="233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1.bp.blogspot.com/_WtLKqFC3tOo/TLPNynmBgJI/AAAAAAAADiI/ILHhOiHaCTI/s400/Amigo_MeioAmbien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1979712" cy="1849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441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3.bp.blogspot.com/-dxLVEVJNRjA/U146l7Wx_KI/AAAAAAAATCw/YTy0BYd-PFw/s1600/paz-flore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48"/>
            <a:ext cx="9144000" cy="6867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688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Ângulos">
  <a:themeElements>
    <a:clrScheme name="Â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Â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86</TotalTime>
  <Words>353</Words>
  <Application>Microsoft Office PowerPoint</Application>
  <PresentationFormat>Apresentação na tela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Ângulos</vt:lpstr>
      <vt:lpstr>PAZ Y E MEDIO AMBIENTE</vt:lpstr>
      <vt:lpstr>PAZ Y E MEDIO AMBIENTE</vt:lpstr>
      <vt:lpstr>PAZ Y E MEDIO AMBIENTE</vt:lpstr>
      <vt:lpstr>PAZ Y E MEDIO AMBIENTE</vt:lpstr>
      <vt:lpstr>PAZ Y E MEDIO AMBIENTE</vt:lpstr>
      <vt:lpstr>Da competição  à  cooperação...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 Y E MEDIO AMBIENTE</dc:title>
  <dc:creator>Vania</dc:creator>
  <cp:lastModifiedBy>Vania</cp:lastModifiedBy>
  <cp:revision>9</cp:revision>
  <dcterms:created xsi:type="dcterms:W3CDTF">2014-11-10T13:51:27Z</dcterms:created>
  <dcterms:modified xsi:type="dcterms:W3CDTF">2014-11-10T15:17:38Z</dcterms:modified>
</cp:coreProperties>
</file>